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33B85F2-34D7-4372-8393-F8A6C7391903}">
          <p14:sldIdLst>
            <p14:sldId id="256"/>
            <p14:sldId id="257"/>
          </p14:sldIdLst>
        </p14:section>
        <p14:section name="Product" id="{739821B5-DF0B-41C9-AE7C-36062E4984CB}">
          <p14:sldIdLst>
            <p14:sldId id="258"/>
            <p14:sldId id="259"/>
          </p14:sldIdLst>
        </p14:section>
        <p14:section name="Club" id="{908ABC45-5932-4302-94CD-2ED8833E786D}">
          <p14:sldIdLst>
            <p14:sldId id="261"/>
            <p14:sldId id="262"/>
            <p14:sldId id="263"/>
          </p14:sldIdLst>
        </p14:section>
        <p14:section name="Contact" id="{8A3E9B1E-912E-49C9-A031-1AB2FBEC5189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4BE84-504B-4F62-B8F8-35179FCE94A8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0662C-6F3B-466F-B9CF-C0E451E10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4488-FEF1-75E9-0B39-71A82647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12DB3-3E8D-87F8-F6B9-89C35F130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FCD0F-2332-0A87-7061-34A29101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C22F8-A605-AB74-49E1-7E1625BB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27CEB-A4C4-C61A-B2B7-2C73BAFA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456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902-E2CE-CE1B-251C-1E034CC2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711CA-DE90-450F-F673-AF359B051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22B0-DCBA-41E2-098E-6C8385C5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AAC06-B6D5-3A29-BEA2-876728C6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032A-05CB-C540-2CEB-3B2C0703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8114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40DE1-7831-8DA5-96AB-B8EFF952D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E5F86-0BE9-C5D0-AA7F-8E112D87B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085D-7A6B-3A95-F836-AED19CA9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F3070-2E4E-5FF5-55B1-58721202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A34C2-AF6D-0491-DC1D-63B07047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9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43F0-D3E0-47FA-512A-A1C898BB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B3D1-0D6E-5ACF-D9DD-08887968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086C-3C86-2C32-331E-67A8887D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87F1-E54D-018C-C767-733D65FF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7D1C-5530-7E60-0A04-026B1675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7048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8ED8-2EF6-8E2C-4C33-4E3AE760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61BE5-83D3-1C62-D243-5EFA6A430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0522-1DFC-9B8C-85A1-2AEEDCE6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DF645-5535-F48D-D6BC-AD5CBE22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89F8-2ABA-7811-AD08-422461C6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692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96DF-1FF5-E4D1-5040-6A330E68E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0B31-AFE9-F242-7343-A577896A4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C59B3-2A13-C936-2F8A-6C9FC4760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EF17-9AC6-F25E-768D-0F107712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E85B-601C-C3CC-F3C8-0C9520F6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8D95-0A11-F196-DDAF-AFB61611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8286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81EA-E3D3-790C-B443-072BCA18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8038B-45C4-09B8-CA4D-5D4706695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216CC-CF9D-9B66-7FCE-D6C7A6EF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F7EE8-336E-1DD5-FF96-56CC7C487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23865-41A9-5859-5125-EEEF018E0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CDA43-5F54-01FC-06EA-47A983EB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F769-690F-C8B0-B1F4-2F544455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768E7-C3F5-EFB9-1FC0-B74F8E3B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6909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FBB0-B370-226F-0569-8013FC96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E8F72-38A4-D5FE-767F-29362079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B565C-BCD1-4CE2-526A-B3AA29A3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E95B3-84E1-95AC-7372-C8838F0B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527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0D2A9-C58B-4EFB-0385-9ED6A523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E2A35-38DD-20FE-2271-ACC423D0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B48DD-C69C-7BDA-9071-F315B563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3007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85DB-1890-1B5E-5613-C11934F6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C90A-EEFE-CEC2-F80B-715B49FC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EA637-2511-D8AD-D697-E06A9CC51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E9C59-8A67-50ED-AADA-57BDCDC5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CA96D-4590-E778-2594-90A21630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8718B-D0A2-FD3F-37CC-6252F696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7337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AB2E-3AEE-F50F-DE0C-A3348AEC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14B40-C819-AC02-00E5-E561BCDDE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C2897-84B7-35ED-A0F9-2863AD895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63ECC-A42C-94FF-B376-BDB5F489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2C4FA-44B3-9BF8-25CF-997B15B2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FDA2-1C18-05E9-98B7-7E0DBE89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3651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9A26E-E3C8-4E86-68E1-6D6A3413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7A189-5DEA-C1BA-3A80-BD906792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69C2-3C1A-60DB-F897-D1C007C9F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BB572D-7B79-4377-9931-CA1926D6027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B7E1-D458-FE4B-B5E7-F32D9F68F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8A2F7-B3A7-83DF-DCDD-F60554E33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8EBBE-312B-4D7E-B10C-2A12BE3E7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BBA6-D85E-90D6-1ECA-DB3F8F92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868" y="1122363"/>
            <a:ext cx="3657600" cy="40916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Adventure Works Cycles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B7C6-4BDB-656A-D34E-D3E53F26B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42"/>
          <a:stretch/>
        </p:blipFill>
        <p:spPr>
          <a:xfrm>
            <a:off x="0" y="-8917"/>
            <a:ext cx="7771291" cy="68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71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riding a bicycle&#10;&#10;Description automatically generated">
            <a:extLst>
              <a:ext uri="{FF2B5EF4-FFF2-40B4-BE49-F238E27FC236}">
                <a16:creationId xmlns:a16="http://schemas.microsoft.com/office/drawing/2014/main" id="{D91A8BE6-E353-C805-6793-8A15237C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1"/>
          <a:stretch/>
        </p:blipFill>
        <p:spPr>
          <a:xfrm>
            <a:off x="0" y="0"/>
            <a:ext cx="12192000" cy="503237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E9698C-DE82-7214-1DBB-EC9401F2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231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Executive Summary</a:t>
            </a:r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33D277E-DB76-A81E-9BD9-342BED3794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084105"/>
                  </p:ext>
                </p:extLst>
              </p:nvPr>
            </p:nvGraphicFramePr>
            <p:xfrm>
              <a:off x="4572000" y="25161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39821B5-DF0B-41C9-AE7C-36062E4984CB}">
                    <psez:zmPr id="{62833FDA-5AC1-4E22-8AC3-6BC6B4D55D1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33D277E-DB76-A81E-9BD9-342BED3794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25161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93128D9A-8451-0E9B-4C72-677138733F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64504"/>
                  </p:ext>
                </p:extLst>
              </p:nvPr>
            </p:nvGraphicFramePr>
            <p:xfrm>
              <a:off x="902367" y="25161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08ABC45-5932-4302-94CD-2ED8833E786D}">
                    <psez:zmPr id="{4D0B3552-AAD9-4BDF-B019-849A085B392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3128D9A-8451-0E9B-4C72-677138733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367" y="25161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50B6106-3A19-5F42-CA57-C0E16772FA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822260"/>
                  </p:ext>
                </p:extLst>
              </p:nvPr>
            </p:nvGraphicFramePr>
            <p:xfrm>
              <a:off x="8045115" y="25161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A3E9B1E-912E-49C9-A031-1AB2FBEC5189}">
                    <psez:zmPr id="{CEDCEEC5-1693-481C-A5B2-7469EDB6976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0B6106-3A19-5F42-CA57-C0E16772F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45115" y="25161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2160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7365CC-37D8-02E0-6D64-FB1D6B853B50}"/>
              </a:ext>
            </a:extLst>
          </p:cNvPr>
          <p:cNvCxnSpPr/>
          <p:nvPr/>
        </p:nvCxnSpPr>
        <p:spPr>
          <a:xfrm>
            <a:off x="5029200" y="2308302"/>
            <a:ext cx="0" cy="2863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Bicycle">
                <a:extLst>
                  <a:ext uri="{FF2B5EF4-FFF2-40B4-BE49-F238E27FC236}">
                    <a16:creationId xmlns:a16="http://schemas.microsoft.com/office/drawing/2014/main" id="{1D00827A-6579-4306-7FA3-21B306FB5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979938"/>
                  </p:ext>
                </p:extLst>
              </p:nvPr>
            </p:nvGraphicFramePr>
            <p:xfrm>
              <a:off x="2137119" y="2796781"/>
              <a:ext cx="1017545" cy="21967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7545" cy="2196755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61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Bicycle">
                <a:extLst>
                  <a:ext uri="{FF2B5EF4-FFF2-40B4-BE49-F238E27FC236}">
                    <a16:creationId xmlns:a16="http://schemas.microsoft.com/office/drawing/2014/main" id="{1D00827A-6579-4306-7FA3-21B306FB5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7119" y="2796781"/>
                <a:ext cx="1017545" cy="219675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0353C3B-5C77-23BE-B84C-023384D8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47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5DED-5D04-1F1D-6D2D-F50A6B42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1817" cy="132556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E-Commerce Platform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BB8C0-6539-89A4-564C-BE3E77D3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194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6A0C-BC9B-18AB-88C4-8CE9EFF6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People riding bikes across bridge">
            <a:extLst>
              <a:ext uri="{FF2B5EF4-FFF2-40B4-BE49-F238E27FC236}">
                <a16:creationId xmlns:a16="http://schemas.microsoft.com/office/drawing/2014/main" id="{B4071793-5674-F566-806C-80A91A995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09" y="148006"/>
            <a:ext cx="5782191" cy="38532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C4E3C-2CEB-B548-097D-27FB6B75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158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5B3CFE-3E92-5A78-CB2F-2F0B36B78632}"/>
              </a:ext>
            </a:extLst>
          </p:cNvPr>
          <p:cNvSpPr txBox="1"/>
          <p:nvPr/>
        </p:nvSpPr>
        <p:spPr>
          <a:xfrm>
            <a:off x="5761463" y="4699617"/>
            <a:ext cx="6214947" cy="193899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Road Bikes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Adventure Works Cycles' road bike collection features lightweight, aerodynamic frames and high-performance components, perfect for the avid cyclist.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49D84-C622-3ADD-C287-F7031E8C2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165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B7BCE-B3EC-6A78-5987-4CB3F2DFB603}"/>
              </a:ext>
            </a:extLst>
          </p:cNvPr>
          <p:cNvSpPr txBox="1"/>
          <p:nvPr/>
        </p:nvSpPr>
        <p:spPr>
          <a:xfrm>
            <a:off x="677216" y="4931955"/>
            <a:ext cx="41611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company's in-house design team collaborates with engineers to develop innovative bicycle models that meet the needs of diverse riders.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22DF59-6ED2-DB84-08E2-92A22F23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2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83DFEE5-DB3F-017E-A121-C2C7CF89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48" y="457200"/>
            <a:ext cx="3932237" cy="724829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AECB6-28CF-A794-200A-CE1CAD7A5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80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53</Words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Adventure Works Cycles</vt:lpstr>
      <vt:lpstr>Executive Summary</vt:lpstr>
      <vt:lpstr>PowerPoint Presentation</vt:lpstr>
      <vt:lpstr>E-Commerce Platform</vt:lpstr>
      <vt:lpstr>PowerPoint Presentation</vt:lpstr>
      <vt:lpstr>PowerPoint Presentation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2024-06-03T10:30:34Z</dcterms:created>
  <dcterms:modified xsi:type="dcterms:W3CDTF">2024-07-03T15:29:22Z</dcterms:modified>
</cp:coreProperties>
</file>